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8" r:id="rId2"/>
    <p:sldId id="26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E5D26C-D806-4E8E-B985-9ED56E8808EB}" type="doc">
      <dgm:prSet loTypeId="urn:microsoft.com/office/officeart/2005/8/layout/hChevron3" loCatId="process" qsTypeId="urn:microsoft.com/office/officeart/2005/8/quickstyle/simple1" qsCatId="simple" csTypeId="urn:microsoft.com/office/officeart/2005/8/colors/accent6_3" csCatId="accent6" phldr="1"/>
      <dgm:spPr/>
    </dgm:pt>
    <dgm:pt modelId="{A354133A-B69A-4722-BA5B-888B6C843554}">
      <dgm:prSet phldrT="[Text]"/>
      <dgm:spPr/>
      <dgm:t>
        <a:bodyPr/>
        <a:lstStyle/>
        <a:p>
          <a:r>
            <a:rPr lang="en-US" dirty="0"/>
            <a:t>Input Image</a:t>
          </a:r>
        </a:p>
      </dgm:t>
    </dgm:pt>
    <dgm:pt modelId="{4F8EE050-71DA-40B3-9480-91E52AD25545}" type="parTrans" cxnId="{7980F12D-E6B7-428C-869E-126F0B7B1A68}">
      <dgm:prSet/>
      <dgm:spPr/>
      <dgm:t>
        <a:bodyPr/>
        <a:lstStyle/>
        <a:p>
          <a:endParaRPr lang="en-US"/>
        </a:p>
      </dgm:t>
    </dgm:pt>
    <dgm:pt modelId="{47862A2A-9BF4-47C5-9F26-01F7006CF63F}" type="sibTrans" cxnId="{7980F12D-E6B7-428C-869E-126F0B7B1A68}">
      <dgm:prSet/>
      <dgm:spPr/>
      <dgm:t>
        <a:bodyPr/>
        <a:lstStyle/>
        <a:p>
          <a:endParaRPr lang="en-US"/>
        </a:p>
      </dgm:t>
    </dgm:pt>
    <dgm:pt modelId="{5499791D-88A7-4AD9-B106-03EDF4ECBA06}">
      <dgm:prSet phldrT="[Text]"/>
      <dgm:spPr/>
      <dgm:t>
        <a:bodyPr/>
        <a:lstStyle/>
        <a:p>
          <a:r>
            <a:rPr lang="en-US" dirty="0"/>
            <a:t>Halftone Image</a:t>
          </a:r>
        </a:p>
      </dgm:t>
    </dgm:pt>
    <dgm:pt modelId="{62476F2F-1D1E-42E4-93EB-FA6E5B5898CA}" type="parTrans" cxnId="{958400CA-BF6B-4B71-BF46-D9D7FC35A158}">
      <dgm:prSet/>
      <dgm:spPr/>
      <dgm:t>
        <a:bodyPr/>
        <a:lstStyle/>
        <a:p>
          <a:endParaRPr lang="en-US"/>
        </a:p>
      </dgm:t>
    </dgm:pt>
    <dgm:pt modelId="{1E7180AC-5820-47AB-97F2-276F4CC12C61}" type="sibTrans" cxnId="{958400CA-BF6B-4B71-BF46-D9D7FC35A158}">
      <dgm:prSet/>
      <dgm:spPr/>
      <dgm:t>
        <a:bodyPr/>
        <a:lstStyle/>
        <a:p>
          <a:endParaRPr lang="en-US"/>
        </a:p>
      </dgm:t>
    </dgm:pt>
    <dgm:pt modelId="{E0149A97-BE2B-45AE-AA0F-BADF95918116}">
      <dgm:prSet phldrT="[Text]"/>
      <dgm:spPr/>
      <dgm:t>
        <a:bodyPr/>
        <a:lstStyle/>
        <a:p>
          <a:r>
            <a:rPr lang="en-US" dirty="0"/>
            <a:t>Output Image</a:t>
          </a:r>
        </a:p>
      </dgm:t>
    </dgm:pt>
    <dgm:pt modelId="{BCCF1B27-0B0B-4C36-ACE6-B0FE3C3DBEC4}" type="parTrans" cxnId="{CC355B28-1979-43D6-AB9D-195961A7C478}">
      <dgm:prSet/>
      <dgm:spPr/>
      <dgm:t>
        <a:bodyPr/>
        <a:lstStyle/>
        <a:p>
          <a:endParaRPr lang="en-US"/>
        </a:p>
      </dgm:t>
    </dgm:pt>
    <dgm:pt modelId="{129DA8BE-B88C-4B66-9FB4-42754CFF5258}" type="sibTrans" cxnId="{CC355B28-1979-43D6-AB9D-195961A7C478}">
      <dgm:prSet/>
      <dgm:spPr/>
      <dgm:t>
        <a:bodyPr/>
        <a:lstStyle/>
        <a:p>
          <a:endParaRPr lang="en-US"/>
        </a:p>
      </dgm:t>
    </dgm:pt>
    <dgm:pt modelId="{A144F200-655F-444F-9578-A7A3C9309306}">
      <dgm:prSet phldrT="[Text]"/>
      <dgm:spPr/>
      <dgm:t>
        <a:bodyPr/>
        <a:lstStyle/>
        <a:p>
          <a:r>
            <a:rPr lang="en-US" dirty="0"/>
            <a:t>Posterize Filter</a:t>
          </a:r>
        </a:p>
      </dgm:t>
    </dgm:pt>
    <dgm:pt modelId="{1B950842-F879-4D2A-81AC-5C493F9BC137}" type="parTrans" cxnId="{8541AFF7-156B-4433-9ECA-34EF3404CA10}">
      <dgm:prSet/>
      <dgm:spPr/>
      <dgm:t>
        <a:bodyPr/>
        <a:lstStyle/>
        <a:p>
          <a:endParaRPr lang="en-US"/>
        </a:p>
      </dgm:t>
    </dgm:pt>
    <dgm:pt modelId="{6F458029-64AC-4E53-AC02-6D7D546874B7}" type="sibTrans" cxnId="{8541AFF7-156B-4433-9ECA-34EF3404CA10}">
      <dgm:prSet/>
      <dgm:spPr/>
      <dgm:t>
        <a:bodyPr/>
        <a:lstStyle/>
        <a:p>
          <a:endParaRPr lang="en-US"/>
        </a:p>
      </dgm:t>
    </dgm:pt>
    <dgm:pt modelId="{AD4F9457-36E6-4C92-AA38-F24C9D3CE621}">
      <dgm:prSet phldrT="[Text]"/>
      <dgm:spPr/>
      <dgm:t>
        <a:bodyPr/>
        <a:lstStyle/>
        <a:p>
          <a:r>
            <a:rPr lang="en-US" dirty="0"/>
            <a:t>Edge Filter</a:t>
          </a:r>
        </a:p>
      </dgm:t>
    </dgm:pt>
    <dgm:pt modelId="{4964DA31-C284-4D59-980F-5209177CA33E}" type="parTrans" cxnId="{6031E10A-5A82-4FE9-8B36-D1A19440F6CE}">
      <dgm:prSet/>
      <dgm:spPr/>
      <dgm:t>
        <a:bodyPr/>
        <a:lstStyle/>
        <a:p>
          <a:endParaRPr lang="en-US"/>
        </a:p>
      </dgm:t>
    </dgm:pt>
    <dgm:pt modelId="{0A0E8D6F-A764-4726-8963-6F1D0038944A}" type="sibTrans" cxnId="{6031E10A-5A82-4FE9-8B36-D1A19440F6CE}">
      <dgm:prSet/>
      <dgm:spPr/>
      <dgm:t>
        <a:bodyPr/>
        <a:lstStyle/>
        <a:p>
          <a:endParaRPr lang="en-US"/>
        </a:p>
      </dgm:t>
    </dgm:pt>
    <dgm:pt modelId="{933C6150-73D8-4DBD-9C08-EE8E4C078F3D}">
      <dgm:prSet phldrT="[Text]"/>
      <dgm:spPr/>
      <dgm:t>
        <a:bodyPr/>
        <a:lstStyle/>
        <a:p>
          <a:r>
            <a:rPr lang="en-US" dirty="0"/>
            <a:t>Speech Bubble</a:t>
          </a:r>
        </a:p>
      </dgm:t>
    </dgm:pt>
    <dgm:pt modelId="{23522F31-4FC5-433A-A8B1-2EF983A49FA2}" type="parTrans" cxnId="{9A75C8B8-98AF-452C-8766-9C201DB27ADD}">
      <dgm:prSet/>
      <dgm:spPr/>
      <dgm:t>
        <a:bodyPr/>
        <a:lstStyle/>
        <a:p>
          <a:endParaRPr lang="en-US"/>
        </a:p>
      </dgm:t>
    </dgm:pt>
    <dgm:pt modelId="{E9079759-1BDB-4FDF-AFCA-33714E41C4E8}" type="sibTrans" cxnId="{9A75C8B8-98AF-452C-8766-9C201DB27ADD}">
      <dgm:prSet/>
      <dgm:spPr/>
      <dgm:t>
        <a:bodyPr/>
        <a:lstStyle/>
        <a:p>
          <a:endParaRPr lang="en-US"/>
        </a:p>
      </dgm:t>
    </dgm:pt>
    <dgm:pt modelId="{ABBBACF3-B38B-45AE-ADBE-2AC1B30C9CF0}" type="pres">
      <dgm:prSet presAssocID="{D5E5D26C-D806-4E8E-B985-9ED56E8808EB}" presName="Name0" presStyleCnt="0">
        <dgm:presLayoutVars>
          <dgm:dir/>
          <dgm:resizeHandles val="exact"/>
        </dgm:presLayoutVars>
      </dgm:prSet>
      <dgm:spPr/>
    </dgm:pt>
    <dgm:pt modelId="{C3E2675F-FC92-43BA-996D-9EA72F8498C3}" type="pres">
      <dgm:prSet presAssocID="{A354133A-B69A-4722-BA5B-888B6C843554}" presName="parTxOnly" presStyleLbl="node1" presStyleIdx="0" presStyleCnt="6">
        <dgm:presLayoutVars>
          <dgm:bulletEnabled val="1"/>
        </dgm:presLayoutVars>
      </dgm:prSet>
      <dgm:spPr/>
    </dgm:pt>
    <dgm:pt modelId="{24D32834-BFFD-4D3A-9C8D-F25DB6368589}" type="pres">
      <dgm:prSet presAssocID="{47862A2A-9BF4-47C5-9F26-01F7006CF63F}" presName="parSpace" presStyleCnt="0"/>
      <dgm:spPr/>
    </dgm:pt>
    <dgm:pt modelId="{4AEA06D7-E290-41BC-A572-ABF872943ED2}" type="pres">
      <dgm:prSet presAssocID="{A144F200-655F-444F-9578-A7A3C9309306}" presName="parTxOnly" presStyleLbl="node1" presStyleIdx="1" presStyleCnt="6">
        <dgm:presLayoutVars>
          <dgm:bulletEnabled val="1"/>
        </dgm:presLayoutVars>
      </dgm:prSet>
      <dgm:spPr/>
    </dgm:pt>
    <dgm:pt modelId="{CC7C0FD6-7175-4EC5-B80F-F50CA1809C17}" type="pres">
      <dgm:prSet presAssocID="{6F458029-64AC-4E53-AC02-6D7D546874B7}" presName="parSpace" presStyleCnt="0"/>
      <dgm:spPr/>
    </dgm:pt>
    <dgm:pt modelId="{01F4CFC5-26C6-4902-8F96-95317E126E66}" type="pres">
      <dgm:prSet presAssocID="{5499791D-88A7-4AD9-B106-03EDF4ECBA06}" presName="parTxOnly" presStyleLbl="node1" presStyleIdx="2" presStyleCnt="6">
        <dgm:presLayoutVars>
          <dgm:bulletEnabled val="1"/>
        </dgm:presLayoutVars>
      </dgm:prSet>
      <dgm:spPr/>
    </dgm:pt>
    <dgm:pt modelId="{0082A26C-CF56-44FB-AF04-A65E879D31F7}" type="pres">
      <dgm:prSet presAssocID="{1E7180AC-5820-47AB-97F2-276F4CC12C61}" presName="parSpace" presStyleCnt="0"/>
      <dgm:spPr/>
    </dgm:pt>
    <dgm:pt modelId="{6E6633C4-E49A-4C7B-A81D-6DEDE09F96AC}" type="pres">
      <dgm:prSet presAssocID="{AD4F9457-36E6-4C92-AA38-F24C9D3CE621}" presName="parTxOnly" presStyleLbl="node1" presStyleIdx="3" presStyleCnt="6">
        <dgm:presLayoutVars>
          <dgm:bulletEnabled val="1"/>
        </dgm:presLayoutVars>
      </dgm:prSet>
      <dgm:spPr/>
    </dgm:pt>
    <dgm:pt modelId="{1F9547FF-9CA8-4502-9C69-0F714F4BFCB6}" type="pres">
      <dgm:prSet presAssocID="{0A0E8D6F-A764-4726-8963-6F1D0038944A}" presName="parSpace" presStyleCnt="0"/>
      <dgm:spPr/>
    </dgm:pt>
    <dgm:pt modelId="{CF3486B7-5753-4763-A313-BA77CC08B9B6}" type="pres">
      <dgm:prSet presAssocID="{933C6150-73D8-4DBD-9C08-EE8E4C078F3D}" presName="parTxOnly" presStyleLbl="node1" presStyleIdx="4" presStyleCnt="6">
        <dgm:presLayoutVars>
          <dgm:bulletEnabled val="1"/>
        </dgm:presLayoutVars>
      </dgm:prSet>
      <dgm:spPr/>
    </dgm:pt>
    <dgm:pt modelId="{1ED30706-062F-44C1-AC60-BDD5E2C3E05E}" type="pres">
      <dgm:prSet presAssocID="{E9079759-1BDB-4FDF-AFCA-33714E41C4E8}" presName="parSpace" presStyleCnt="0"/>
      <dgm:spPr/>
    </dgm:pt>
    <dgm:pt modelId="{6E27FD21-65AF-4152-B218-9360867FDDF2}" type="pres">
      <dgm:prSet presAssocID="{E0149A97-BE2B-45AE-AA0F-BADF95918116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958400CA-BF6B-4B71-BF46-D9D7FC35A158}" srcId="{D5E5D26C-D806-4E8E-B985-9ED56E8808EB}" destId="{5499791D-88A7-4AD9-B106-03EDF4ECBA06}" srcOrd="2" destOrd="0" parTransId="{62476F2F-1D1E-42E4-93EB-FA6E5B5898CA}" sibTransId="{1E7180AC-5820-47AB-97F2-276F4CC12C61}"/>
    <dgm:cxn modelId="{9A75C8B8-98AF-452C-8766-9C201DB27ADD}" srcId="{D5E5D26C-D806-4E8E-B985-9ED56E8808EB}" destId="{933C6150-73D8-4DBD-9C08-EE8E4C078F3D}" srcOrd="4" destOrd="0" parTransId="{23522F31-4FC5-433A-A8B1-2EF983A49FA2}" sibTransId="{E9079759-1BDB-4FDF-AFCA-33714E41C4E8}"/>
    <dgm:cxn modelId="{7980F12D-E6B7-428C-869E-126F0B7B1A68}" srcId="{D5E5D26C-D806-4E8E-B985-9ED56E8808EB}" destId="{A354133A-B69A-4722-BA5B-888B6C843554}" srcOrd="0" destOrd="0" parTransId="{4F8EE050-71DA-40B3-9480-91E52AD25545}" sibTransId="{47862A2A-9BF4-47C5-9F26-01F7006CF63F}"/>
    <dgm:cxn modelId="{B31861DC-CAED-4449-9CA8-01817B3B22B0}" type="presOf" srcId="{E0149A97-BE2B-45AE-AA0F-BADF95918116}" destId="{6E27FD21-65AF-4152-B218-9360867FDDF2}" srcOrd="0" destOrd="0" presId="urn:microsoft.com/office/officeart/2005/8/layout/hChevron3"/>
    <dgm:cxn modelId="{C89788BC-966A-48FE-8C7D-C998245414C4}" type="presOf" srcId="{A144F200-655F-444F-9578-A7A3C9309306}" destId="{4AEA06D7-E290-41BC-A572-ABF872943ED2}" srcOrd="0" destOrd="0" presId="urn:microsoft.com/office/officeart/2005/8/layout/hChevron3"/>
    <dgm:cxn modelId="{B151EA2C-9B1C-4BC2-8CDC-F15DD3E4881C}" type="presOf" srcId="{AD4F9457-36E6-4C92-AA38-F24C9D3CE621}" destId="{6E6633C4-E49A-4C7B-A81D-6DEDE09F96AC}" srcOrd="0" destOrd="0" presId="urn:microsoft.com/office/officeart/2005/8/layout/hChevron3"/>
    <dgm:cxn modelId="{CC355B28-1979-43D6-AB9D-195961A7C478}" srcId="{D5E5D26C-D806-4E8E-B985-9ED56E8808EB}" destId="{E0149A97-BE2B-45AE-AA0F-BADF95918116}" srcOrd="5" destOrd="0" parTransId="{BCCF1B27-0B0B-4C36-ACE6-B0FE3C3DBEC4}" sibTransId="{129DA8BE-B88C-4B66-9FB4-42754CFF5258}"/>
    <dgm:cxn modelId="{6031E10A-5A82-4FE9-8B36-D1A19440F6CE}" srcId="{D5E5D26C-D806-4E8E-B985-9ED56E8808EB}" destId="{AD4F9457-36E6-4C92-AA38-F24C9D3CE621}" srcOrd="3" destOrd="0" parTransId="{4964DA31-C284-4D59-980F-5209177CA33E}" sibTransId="{0A0E8D6F-A764-4726-8963-6F1D0038944A}"/>
    <dgm:cxn modelId="{2B72F5E6-076B-470D-8CD2-81D6FB2C0345}" type="presOf" srcId="{D5E5D26C-D806-4E8E-B985-9ED56E8808EB}" destId="{ABBBACF3-B38B-45AE-ADBE-2AC1B30C9CF0}" srcOrd="0" destOrd="0" presId="urn:microsoft.com/office/officeart/2005/8/layout/hChevron3"/>
    <dgm:cxn modelId="{70CD2014-C6D4-4091-8AA2-8F2888D1E9BC}" type="presOf" srcId="{933C6150-73D8-4DBD-9C08-EE8E4C078F3D}" destId="{CF3486B7-5753-4763-A313-BA77CC08B9B6}" srcOrd="0" destOrd="0" presId="urn:microsoft.com/office/officeart/2005/8/layout/hChevron3"/>
    <dgm:cxn modelId="{090EFEAE-6C48-40CF-9130-F5C3AEC7E6C7}" type="presOf" srcId="{A354133A-B69A-4722-BA5B-888B6C843554}" destId="{C3E2675F-FC92-43BA-996D-9EA72F8498C3}" srcOrd="0" destOrd="0" presId="urn:microsoft.com/office/officeart/2005/8/layout/hChevron3"/>
    <dgm:cxn modelId="{8541AFF7-156B-4433-9ECA-34EF3404CA10}" srcId="{D5E5D26C-D806-4E8E-B985-9ED56E8808EB}" destId="{A144F200-655F-444F-9578-A7A3C9309306}" srcOrd="1" destOrd="0" parTransId="{1B950842-F879-4D2A-81AC-5C493F9BC137}" sibTransId="{6F458029-64AC-4E53-AC02-6D7D546874B7}"/>
    <dgm:cxn modelId="{25B93256-25FE-404C-B765-E12AE0A76889}" type="presOf" srcId="{5499791D-88A7-4AD9-B106-03EDF4ECBA06}" destId="{01F4CFC5-26C6-4902-8F96-95317E126E66}" srcOrd="0" destOrd="0" presId="urn:microsoft.com/office/officeart/2005/8/layout/hChevron3"/>
    <dgm:cxn modelId="{AD2A41BC-27FC-4825-AEF0-65AD3420BBC7}" type="presParOf" srcId="{ABBBACF3-B38B-45AE-ADBE-2AC1B30C9CF0}" destId="{C3E2675F-FC92-43BA-996D-9EA72F8498C3}" srcOrd="0" destOrd="0" presId="urn:microsoft.com/office/officeart/2005/8/layout/hChevron3"/>
    <dgm:cxn modelId="{E38DEF9C-EEB8-4B2F-9064-794EC71ACF19}" type="presParOf" srcId="{ABBBACF3-B38B-45AE-ADBE-2AC1B30C9CF0}" destId="{24D32834-BFFD-4D3A-9C8D-F25DB6368589}" srcOrd="1" destOrd="0" presId="urn:microsoft.com/office/officeart/2005/8/layout/hChevron3"/>
    <dgm:cxn modelId="{ECCC3036-8BF1-44BE-802C-89180E90DE17}" type="presParOf" srcId="{ABBBACF3-B38B-45AE-ADBE-2AC1B30C9CF0}" destId="{4AEA06D7-E290-41BC-A572-ABF872943ED2}" srcOrd="2" destOrd="0" presId="urn:microsoft.com/office/officeart/2005/8/layout/hChevron3"/>
    <dgm:cxn modelId="{6749E6E4-5163-4695-8870-8AC555B8D6F4}" type="presParOf" srcId="{ABBBACF3-B38B-45AE-ADBE-2AC1B30C9CF0}" destId="{CC7C0FD6-7175-4EC5-B80F-F50CA1809C17}" srcOrd="3" destOrd="0" presId="urn:microsoft.com/office/officeart/2005/8/layout/hChevron3"/>
    <dgm:cxn modelId="{8B1535A0-F545-4436-BAD4-3F3E970D9064}" type="presParOf" srcId="{ABBBACF3-B38B-45AE-ADBE-2AC1B30C9CF0}" destId="{01F4CFC5-26C6-4902-8F96-95317E126E66}" srcOrd="4" destOrd="0" presId="urn:microsoft.com/office/officeart/2005/8/layout/hChevron3"/>
    <dgm:cxn modelId="{A7187023-E739-4F5A-AF01-54EEEA8CDF47}" type="presParOf" srcId="{ABBBACF3-B38B-45AE-ADBE-2AC1B30C9CF0}" destId="{0082A26C-CF56-44FB-AF04-A65E879D31F7}" srcOrd="5" destOrd="0" presId="urn:microsoft.com/office/officeart/2005/8/layout/hChevron3"/>
    <dgm:cxn modelId="{A363002C-ACBB-4277-BA46-2FF798919DB5}" type="presParOf" srcId="{ABBBACF3-B38B-45AE-ADBE-2AC1B30C9CF0}" destId="{6E6633C4-E49A-4C7B-A81D-6DEDE09F96AC}" srcOrd="6" destOrd="0" presId="urn:microsoft.com/office/officeart/2005/8/layout/hChevron3"/>
    <dgm:cxn modelId="{0CEC1A25-D44F-4BB3-BB1B-A890AD8E2B44}" type="presParOf" srcId="{ABBBACF3-B38B-45AE-ADBE-2AC1B30C9CF0}" destId="{1F9547FF-9CA8-4502-9C69-0F714F4BFCB6}" srcOrd="7" destOrd="0" presId="urn:microsoft.com/office/officeart/2005/8/layout/hChevron3"/>
    <dgm:cxn modelId="{DD4820ED-65F1-4132-81A3-DC96785CDC53}" type="presParOf" srcId="{ABBBACF3-B38B-45AE-ADBE-2AC1B30C9CF0}" destId="{CF3486B7-5753-4763-A313-BA77CC08B9B6}" srcOrd="8" destOrd="0" presId="urn:microsoft.com/office/officeart/2005/8/layout/hChevron3"/>
    <dgm:cxn modelId="{942A3E00-DC0E-4FAA-B277-231BB3C08635}" type="presParOf" srcId="{ABBBACF3-B38B-45AE-ADBE-2AC1B30C9CF0}" destId="{1ED30706-062F-44C1-AC60-BDD5E2C3E05E}" srcOrd="9" destOrd="0" presId="urn:microsoft.com/office/officeart/2005/8/layout/hChevron3"/>
    <dgm:cxn modelId="{A0B10667-009B-44C5-AF9E-C366AD7A7F6D}" type="presParOf" srcId="{ABBBACF3-B38B-45AE-ADBE-2AC1B30C9CF0}" destId="{6E27FD21-65AF-4152-B218-9360867FDDF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2675F-FC92-43BA-996D-9EA72F8498C3}">
      <dsp:nvSpPr>
        <dsp:cNvPr id="0" name=""/>
        <dsp:cNvSpPr/>
      </dsp:nvSpPr>
      <dsp:spPr>
        <a:xfrm>
          <a:off x="1381" y="2256792"/>
          <a:ext cx="2262704" cy="905081"/>
        </a:xfrm>
        <a:prstGeom prst="homePlat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Input Image</a:t>
          </a:r>
        </a:p>
      </dsp:txBody>
      <dsp:txXfrm>
        <a:off x="1381" y="2256792"/>
        <a:ext cx="2036434" cy="905081"/>
      </dsp:txXfrm>
    </dsp:sp>
    <dsp:sp modelId="{4AEA06D7-E290-41BC-A572-ABF872943ED2}">
      <dsp:nvSpPr>
        <dsp:cNvPr id="0" name=""/>
        <dsp:cNvSpPr/>
      </dsp:nvSpPr>
      <dsp:spPr>
        <a:xfrm>
          <a:off x="1811544" y="2256792"/>
          <a:ext cx="2262704" cy="905081"/>
        </a:xfrm>
        <a:prstGeom prst="chevron">
          <a:avLst/>
        </a:prstGeom>
        <a:solidFill>
          <a:schemeClr val="accent6">
            <a:shade val="80000"/>
            <a:hueOff val="0"/>
            <a:satOff val="-33"/>
            <a:lumOff val="4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Posterize Filter</a:t>
          </a:r>
        </a:p>
      </dsp:txBody>
      <dsp:txXfrm>
        <a:off x="2264085" y="2256792"/>
        <a:ext cx="1357623" cy="905081"/>
      </dsp:txXfrm>
    </dsp:sp>
    <dsp:sp modelId="{01F4CFC5-26C6-4902-8F96-95317E126E66}">
      <dsp:nvSpPr>
        <dsp:cNvPr id="0" name=""/>
        <dsp:cNvSpPr/>
      </dsp:nvSpPr>
      <dsp:spPr>
        <a:xfrm>
          <a:off x="3621708" y="2256792"/>
          <a:ext cx="2262704" cy="905081"/>
        </a:xfrm>
        <a:prstGeom prst="chevron">
          <a:avLst/>
        </a:prstGeom>
        <a:solidFill>
          <a:schemeClr val="accent6">
            <a:shade val="80000"/>
            <a:hueOff val="0"/>
            <a:satOff val="-65"/>
            <a:lumOff val="98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Halftone Image</a:t>
          </a:r>
        </a:p>
      </dsp:txBody>
      <dsp:txXfrm>
        <a:off x="4074249" y="2256792"/>
        <a:ext cx="1357623" cy="905081"/>
      </dsp:txXfrm>
    </dsp:sp>
    <dsp:sp modelId="{6E6633C4-E49A-4C7B-A81D-6DEDE09F96AC}">
      <dsp:nvSpPr>
        <dsp:cNvPr id="0" name=""/>
        <dsp:cNvSpPr/>
      </dsp:nvSpPr>
      <dsp:spPr>
        <a:xfrm>
          <a:off x="5431872" y="2256792"/>
          <a:ext cx="2262704" cy="905081"/>
        </a:xfrm>
        <a:prstGeom prst="chevron">
          <a:avLst/>
        </a:prstGeom>
        <a:solidFill>
          <a:schemeClr val="accent6">
            <a:shade val="80000"/>
            <a:hueOff val="0"/>
            <a:satOff val="-98"/>
            <a:lumOff val="147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Edge Filter</a:t>
          </a:r>
        </a:p>
      </dsp:txBody>
      <dsp:txXfrm>
        <a:off x="5884413" y="2256792"/>
        <a:ext cx="1357623" cy="905081"/>
      </dsp:txXfrm>
    </dsp:sp>
    <dsp:sp modelId="{CF3486B7-5753-4763-A313-BA77CC08B9B6}">
      <dsp:nvSpPr>
        <dsp:cNvPr id="0" name=""/>
        <dsp:cNvSpPr/>
      </dsp:nvSpPr>
      <dsp:spPr>
        <a:xfrm>
          <a:off x="7242035" y="2256792"/>
          <a:ext cx="2262704" cy="905081"/>
        </a:xfrm>
        <a:prstGeom prst="chevron">
          <a:avLst/>
        </a:prstGeom>
        <a:solidFill>
          <a:schemeClr val="accent6">
            <a:shade val="80000"/>
            <a:hueOff val="0"/>
            <a:satOff val="-130"/>
            <a:lumOff val="196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Speech Bubble</a:t>
          </a:r>
        </a:p>
      </dsp:txBody>
      <dsp:txXfrm>
        <a:off x="7694576" y="2256792"/>
        <a:ext cx="1357623" cy="905081"/>
      </dsp:txXfrm>
    </dsp:sp>
    <dsp:sp modelId="{6E27FD21-65AF-4152-B218-9360867FDDF2}">
      <dsp:nvSpPr>
        <dsp:cNvPr id="0" name=""/>
        <dsp:cNvSpPr/>
      </dsp:nvSpPr>
      <dsp:spPr>
        <a:xfrm>
          <a:off x="9052199" y="2256792"/>
          <a:ext cx="2262704" cy="905081"/>
        </a:xfrm>
        <a:prstGeom prst="chevron">
          <a:avLst/>
        </a:prstGeom>
        <a:solidFill>
          <a:schemeClr val="accent6">
            <a:shade val="80000"/>
            <a:hueOff val="0"/>
            <a:satOff val="-163"/>
            <a:lumOff val="246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 Image</a:t>
          </a:r>
        </a:p>
      </dsp:txBody>
      <dsp:txXfrm>
        <a:off x="9504740" y="2256792"/>
        <a:ext cx="1357623" cy="905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D4377-A8E1-4A0B-A7E5-9651799A948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4B3B0-E9D0-4A1C-811E-0CBBDB5A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44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713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3869635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C633830-2244-49AE-BC4A-47F415C177C6}" type="datetimeFigureOut">
              <a:rPr lang="en-US" smtClean="0"/>
              <a:pPr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z="1733" smtClean="0">
                <a:solidFill>
                  <a:schemeClr val="dk1"/>
                </a:solidFill>
              </a:rPr>
              <a:pPr/>
              <a:t>‹#›</a:t>
            </a:fld>
            <a:endParaRPr lang="en" sz="1733">
              <a:solidFill>
                <a:schemeClr val="dk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1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76341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1733" smtClean="0">
                <a:solidFill>
                  <a:schemeClr val="dk1"/>
                </a:solidFill>
              </a:rPr>
              <a:pPr/>
              <a:t>‹#›</a:t>
            </a:fld>
            <a:endParaRPr lang="en" sz="17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564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1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1733" smtClean="0">
                <a:solidFill>
                  <a:schemeClr val="dk1"/>
                </a:solidFill>
              </a:rPr>
              <a:pPr/>
              <a:t>‹#›</a:t>
            </a:fld>
            <a:endParaRPr lang="en" sz="17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624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9651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019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1733" smtClean="0">
                <a:solidFill>
                  <a:schemeClr val="dk1"/>
                </a:solidFill>
              </a:rPr>
              <a:pPr/>
              <a:t>‹#›</a:t>
            </a:fld>
            <a:endParaRPr lang="en" sz="17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6765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1"/>
            <a:ext cx="8769096" cy="1363807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1733" smtClean="0">
                <a:solidFill>
                  <a:schemeClr val="dk1"/>
                </a:solidFill>
              </a:rPr>
              <a:pPr/>
              <a:t>‹#›</a:t>
            </a:fld>
            <a:endParaRPr lang="en" sz="1733">
              <a:solidFill>
                <a:schemeClr val="dk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1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70625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1733" smtClean="0">
                <a:solidFill>
                  <a:schemeClr val="dk1"/>
                </a:solidFill>
              </a:rPr>
              <a:pPr/>
              <a:t>‹#›</a:t>
            </a:fld>
            <a:endParaRPr lang="en" sz="17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062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1733" smtClean="0">
                <a:solidFill>
                  <a:schemeClr val="dk1"/>
                </a:solidFill>
              </a:rPr>
              <a:pPr/>
              <a:t>‹#›</a:t>
            </a:fld>
            <a:endParaRPr lang="en" sz="17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023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1733" smtClean="0">
                <a:solidFill>
                  <a:schemeClr val="dk1"/>
                </a:solidFill>
              </a:rPr>
              <a:pPr/>
              <a:t>‹#›</a:t>
            </a:fld>
            <a:endParaRPr lang="en" sz="17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112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7563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1733" smtClean="0">
                <a:solidFill>
                  <a:schemeClr val="dk1"/>
                </a:solidFill>
              </a:rPr>
              <a:pPr/>
              <a:t>‹#›</a:t>
            </a:fld>
            <a:endParaRPr lang="en" sz="17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72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1733" smtClean="0">
                <a:solidFill>
                  <a:schemeClr val="dk1"/>
                </a:solidFill>
              </a:rPr>
              <a:pPr/>
              <a:t>‹#›</a:t>
            </a:fld>
            <a:endParaRPr lang="en" sz="17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680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2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C633830-2244-49AE-BC4A-47F415C177C6}" type="datetimeFigureOut">
              <a:rPr lang="en-US" smtClean="0"/>
              <a:pPr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9" y="6223828"/>
            <a:ext cx="4717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2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z="1733" smtClean="0">
                <a:solidFill>
                  <a:schemeClr val="dk1"/>
                </a:solidFill>
              </a:rPr>
              <a:pPr/>
              <a:t>‹#›</a:t>
            </a:fld>
            <a:endParaRPr lang="en" sz="17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8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182875" algn="l" defTabSz="914377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825767" y="2199553"/>
            <a:ext cx="10363200" cy="1546399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Comic Book Selfies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825767" y="3745951"/>
            <a:ext cx="10363200" cy="4265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" sz="3200" dirty="0"/>
              <a:t>Bridget Cave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3200" dirty="0"/>
              <a:t>Spring 2017</a:t>
            </a:r>
          </a:p>
          <a:p>
            <a:pPr>
              <a:spcBef>
                <a:spcPts val="0"/>
              </a:spcBef>
            </a:pPr>
            <a:r>
              <a:rPr lang="en" sz="3200" dirty="0"/>
              <a:t>bcave3@gatech.edu</a:t>
            </a:r>
          </a:p>
          <a:p>
            <a:pPr>
              <a:spcBef>
                <a:spcPts val="0"/>
              </a:spcBef>
            </a:pPr>
            <a:endParaRPr lang="en" sz="3200" dirty="0"/>
          </a:p>
        </p:txBody>
      </p:sp>
      <p:sp>
        <p:nvSpPr>
          <p:cNvPr id="43" name="Shape 43"/>
          <p:cNvSpPr txBox="1"/>
          <p:nvPr/>
        </p:nvSpPr>
        <p:spPr>
          <a:xfrm>
            <a:off x="1" y="6592100"/>
            <a:ext cx="3423199" cy="26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1333" kern="0" dirty="0">
                <a:solidFill>
                  <a:srgbClr val="999999"/>
                </a:solidFill>
              </a:rPr>
              <a:t>Computational Photography @ GT</a:t>
            </a:r>
          </a:p>
        </p:txBody>
      </p:sp>
    </p:spTree>
    <p:extLst>
      <p:ext uri="{BB962C8B-B14F-4D97-AF65-F5344CB8AC3E}">
        <p14:creationId xmlns:p14="http://schemas.microsoft.com/office/powerpoint/2010/main" val="46716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Set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14347"/>
            <a:ext cx="4754880" cy="777240"/>
          </a:xfrm>
        </p:spPr>
        <p:txBody>
          <a:bodyPr/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3001" y="2353838"/>
            <a:ext cx="4754033" cy="2673143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3711" y="5414347"/>
            <a:ext cx="4754880" cy="777240"/>
          </a:xfrm>
        </p:spPr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4168" y="2353838"/>
            <a:ext cx="4754033" cy="2673143"/>
          </a:xfrm>
        </p:spPr>
      </p:pic>
      <p:sp>
        <p:nvSpPr>
          <p:cNvPr id="9" name="Shape 50"/>
          <p:cNvSpPr txBox="1"/>
          <p:nvPr/>
        </p:nvSpPr>
        <p:spPr>
          <a:xfrm>
            <a:off x="1" y="6592100"/>
            <a:ext cx="3423199" cy="26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1333" kern="0" dirty="0">
                <a:solidFill>
                  <a:srgbClr val="999999"/>
                </a:solidFill>
              </a:rPr>
              <a:t>Computational Photography @ GT</a:t>
            </a:r>
          </a:p>
        </p:txBody>
      </p:sp>
    </p:spTree>
    <p:extLst>
      <p:ext uri="{BB962C8B-B14F-4D97-AF65-F5344CB8AC3E}">
        <p14:creationId xmlns:p14="http://schemas.microsoft.com/office/powerpoint/2010/main" val="384315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6"/>
            <a:ext cx="12192000" cy="6858000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872064" y="1084277"/>
            <a:ext cx="4593715" cy="4687464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220801"/>
            <a:ext cx="4215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6924" y="857675"/>
            <a:ext cx="4566230" cy="34377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7200" b="1" cap="all"/>
              <a:t>Comic Book Selfies</a:t>
            </a:r>
          </a:p>
        </p:txBody>
      </p:sp>
    </p:spTree>
    <p:extLst>
      <p:ext uri="{BB962C8B-B14F-4D97-AF65-F5344CB8AC3E}">
        <p14:creationId xmlns:p14="http://schemas.microsoft.com/office/powerpoint/2010/main" val="425540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422618" y="691531"/>
          <a:ext cx="1131628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hape 50"/>
          <p:cNvSpPr txBox="1"/>
          <p:nvPr/>
        </p:nvSpPr>
        <p:spPr>
          <a:xfrm>
            <a:off x="1" y="6592100"/>
            <a:ext cx="3423199" cy="26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1333" kern="0" dirty="0">
                <a:solidFill>
                  <a:srgbClr val="999999"/>
                </a:solidFill>
              </a:rPr>
              <a:t>Computational Photography @ GT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51441" y="691531"/>
            <a:ext cx="3458639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/>
            <a:r>
              <a:rPr lang="en-US" sz="7200" b="1" kern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62091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Posterize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100737"/>
            <a:ext cx="4754880" cy="4872363"/>
          </a:xfrm>
        </p:spPr>
        <p:txBody>
          <a:bodyPr>
            <a:normAutofit/>
          </a:bodyPr>
          <a:lstStyle/>
          <a:p>
            <a:r>
              <a:rPr lang="en-US" dirty="0"/>
              <a:t>Posterization is the process of converting gradation of tone to several regions of fewer tones, creating abrupt changes from one tone to the next.</a:t>
            </a:r>
          </a:p>
          <a:p>
            <a:r>
              <a:rPr lang="en-US" dirty="0"/>
              <a:t>Photoshop does this by quantizing each channel individually (reducing the number of distinct colors).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4188" y="2100737"/>
            <a:ext cx="4717068" cy="3169711"/>
          </a:xfrm>
        </p:spPr>
      </p:pic>
      <p:sp>
        <p:nvSpPr>
          <p:cNvPr id="6" name="Shape 50"/>
          <p:cNvSpPr txBox="1"/>
          <p:nvPr/>
        </p:nvSpPr>
        <p:spPr>
          <a:xfrm>
            <a:off x="1" y="6592100"/>
            <a:ext cx="3423199" cy="26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1333" kern="0" dirty="0">
                <a:solidFill>
                  <a:srgbClr val="999999"/>
                </a:solidFill>
              </a:rPr>
              <a:t>Computational Photography @ GT</a:t>
            </a:r>
          </a:p>
        </p:txBody>
      </p:sp>
    </p:spTree>
    <p:extLst>
      <p:ext uri="{BB962C8B-B14F-4D97-AF65-F5344CB8AC3E}">
        <p14:creationId xmlns:p14="http://schemas.microsoft.com/office/powerpoint/2010/main" val="312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Halftone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Rather than continuous tones, halftone images are created by a series of dots. In this case, the dots represent the different channels of a CMYK image and their size is representative of intensity.</a:t>
            </a:r>
          </a:p>
        </p:txBody>
      </p:sp>
      <p:sp>
        <p:nvSpPr>
          <p:cNvPr id="6" name="Shape 50"/>
          <p:cNvSpPr txBox="1"/>
          <p:nvPr/>
        </p:nvSpPr>
        <p:spPr>
          <a:xfrm>
            <a:off x="1" y="6592100"/>
            <a:ext cx="3423199" cy="26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1333" kern="0" dirty="0">
                <a:solidFill>
                  <a:srgbClr val="999999"/>
                </a:solidFill>
              </a:rPr>
              <a:t>Computational Photography @ GT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4488" y="2057399"/>
            <a:ext cx="4754033" cy="31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4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Edge detection is a method that finds where there are abrupt changes in brightness. </a:t>
            </a:r>
          </a:p>
          <a:p>
            <a:r>
              <a:rPr lang="en-US" dirty="0"/>
              <a:t>I used Canny Edge Detection to create an Edge Map and took the inverse of this to create my Edge Filter than shows the edges of an image in black.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4488" y="1965961"/>
            <a:ext cx="4754033" cy="3194551"/>
          </a:xfrm>
          <a:prstGeom prst="rect">
            <a:avLst/>
          </a:prstGeom>
        </p:spPr>
      </p:pic>
      <p:sp>
        <p:nvSpPr>
          <p:cNvPr id="6" name="Shape 50"/>
          <p:cNvSpPr txBox="1"/>
          <p:nvPr/>
        </p:nvSpPr>
        <p:spPr>
          <a:xfrm>
            <a:off x="1" y="6592100"/>
            <a:ext cx="3423199" cy="26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1333" kern="0" dirty="0">
                <a:solidFill>
                  <a:srgbClr val="999999"/>
                </a:solidFill>
              </a:rPr>
              <a:t>Computational Photography @ GT</a:t>
            </a:r>
          </a:p>
        </p:txBody>
      </p:sp>
    </p:spTree>
    <p:extLst>
      <p:ext uri="{BB962C8B-B14F-4D97-AF65-F5344CB8AC3E}">
        <p14:creationId xmlns:p14="http://schemas.microsoft.com/office/powerpoint/2010/main" val="136863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 Speech Bubble Using Feature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 used feature detection to find the front of a face and then add a speech bubble in the lower quadrant opposite of the face.</a:t>
            </a:r>
          </a:p>
          <a:p>
            <a:r>
              <a:rPr lang="en-US" dirty="0"/>
              <a:t>This will work as long as a face is detected, otherwise no bubble will be added.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4488" y="2057399"/>
            <a:ext cx="4754033" cy="3194551"/>
          </a:xfrm>
        </p:spPr>
      </p:pic>
      <p:sp>
        <p:nvSpPr>
          <p:cNvPr id="6" name="Shape 50"/>
          <p:cNvSpPr txBox="1"/>
          <p:nvPr/>
        </p:nvSpPr>
        <p:spPr>
          <a:xfrm>
            <a:off x="1" y="6592100"/>
            <a:ext cx="3423199" cy="26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1333" kern="0" dirty="0">
                <a:solidFill>
                  <a:srgbClr val="999999"/>
                </a:solidFill>
              </a:rPr>
              <a:t>Computational Photography @ GT</a:t>
            </a:r>
          </a:p>
        </p:txBody>
      </p:sp>
    </p:spTree>
    <p:extLst>
      <p:ext uri="{BB962C8B-B14F-4D97-AF65-F5344CB8AC3E}">
        <p14:creationId xmlns:p14="http://schemas.microsoft.com/office/powerpoint/2010/main" val="13444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Set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14347"/>
            <a:ext cx="4754880" cy="777240"/>
          </a:xfrm>
        </p:spPr>
        <p:txBody>
          <a:bodyPr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3711" y="5414347"/>
            <a:ext cx="4754880" cy="777240"/>
          </a:xfrm>
        </p:spPr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59895" y="1998134"/>
            <a:ext cx="3320244" cy="338455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61062" y="1998134"/>
            <a:ext cx="3320244" cy="3384551"/>
          </a:xfrm>
          <a:prstGeom prst="rect">
            <a:avLst/>
          </a:prstGeom>
        </p:spPr>
      </p:pic>
      <p:sp>
        <p:nvSpPr>
          <p:cNvPr id="9" name="Shape 50"/>
          <p:cNvSpPr txBox="1"/>
          <p:nvPr/>
        </p:nvSpPr>
        <p:spPr>
          <a:xfrm>
            <a:off x="1" y="6592100"/>
            <a:ext cx="3423199" cy="26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1333" kern="0" dirty="0">
                <a:solidFill>
                  <a:srgbClr val="999999"/>
                </a:solidFill>
              </a:rPr>
              <a:t>Computational Photography @ GT</a:t>
            </a:r>
          </a:p>
        </p:txBody>
      </p:sp>
    </p:spTree>
    <p:extLst>
      <p:ext uri="{BB962C8B-B14F-4D97-AF65-F5344CB8AC3E}">
        <p14:creationId xmlns:p14="http://schemas.microsoft.com/office/powerpoint/2010/main" val="17477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Set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14347"/>
            <a:ext cx="4754880" cy="777240"/>
          </a:xfrm>
        </p:spPr>
        <p:txBody>
          <a:bodyPr/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3001" y="2093134"/>
            <a:ext cx="4754033" cy="319455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3711" y="5414347"/>
            <a:ext cx="4754880" cy="777240"/>
          </a:xfrm>
        </p:spPr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4168" y="2093134"/>
            <a:ext cx="4754033" cy="3194551"/>
          </a:xfrm>
        </p:spPr>
      </p:pic>
      <p:sp>
        <p:nvSpPr>
          <p:cNvPr id="10" name="Shape 50"/>
          <p:cNvSpPr txBox="1"/>
          <p:nvPr/>
        </p:nvSpPr>
        <p:spPr>
          <a:xfrm>
            <a:off x="1" y="6592100"/>
            <a:ext cx="3423199" cy="26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1333" kern="0" dirty="0">
                <a:solidFill>
                  <a:srgbClr val="999999"/>
                </a:solidFill>
              </a:rPr>
              <a:t>Computational Photography @ GT</a:t>
            </a:r>
          </a:p>
        </p:txBody>
      </p:sp>
    </p:spTree>
    <p:extLst>
      <p:ext uri="{BB962C8B-B14F-4D97-AF65-F5344CB8AC3E}">
        <p14:creationId xmlns:p14="http://schemas.microsoft.com/office/powerpoint/2010/main" val="118828214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256</Words>
  <Application>Microsoft Office PowerPoint</Application>
  <PresentationFormat>Widescreen</PresentationFormat>
  <Paragraphs>41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Basis</vt:lpstr>
      <vt:lpstr>Comic Book Selfies</vt:lpstr>
      <vt:lpstr>Comic Book Selfies</vt:lpstr>
      <vt:lpstr>PowerPoint Presentation</vt:lpstr>
      <vt:lpstr>Posterize Filter</vt:lpstr>
      <vt:lpstr>Halftone Image</vt:lpstr>
      <vt:lpstr>Edge Filter</vt:lpstr>
      <vt:lpstr>Add Speech Bubble Using Feature Detection</vt:lpstr>
      <vt:lpstr>Result Set 1</vt:lpstr>
      <vt:lpstr>Result Set 2</vt:lpstr>
      <vt:lpstr>Result Set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Comic Book Selfies</dc:title>
  <dc:creator>Bridget Cave</dc:creator>
  <cp:lastModifiedBy>Bridget Cave</cp:lastModifiedBy>
  <cp:revision>2</cp:revision>
  <dcterms:created xsi:type="dcterms:W3CDTF">2017-05-04T11:22:38Z</dcterms:created>
  <dcterms:modified xsi:type="dcterms:W3CDTF">2017-05-04T11:28:14Z</dcterms:modified>
</cp:coreProperties>
</file>